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6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6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17" r:id="rId23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32" Type="http://schemas.openxmlformats.org/officeDocument/2006/relationships/slide" Target="slides/slide16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25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6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7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9" name="Google Shape;5149;p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3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225.png"/></Relationships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0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7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ermanent Marker"/>
              <a:buAutoNum type="arabicPeriod"/>
            </a:pP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  <a:latin typeface="Permanent Marker"/>
                <a:ea typeface="Permanent Marker"/>
                <a:cs typeface="Permanent Marker"/>
                <a:sym typeface="Permanent Marker"/>
              </a:rPr>
              <a:t>Have your page that you want to screenshot and also the google slide you want to upload it on.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5152" name="Google Shape;5152;p7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5153" name="Google Shape;5153;p7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6350" y="877050"/>
            <a:ext cx="5127002" cy="4101624"/>
          </a:xfrm>
          <a:prstGeom prst="rect">
            <a:avLst/>
          </a:prstGeom>
          <a:noFill/>
          <a:ln>
            <a:noFill/>
          </a:ln>
        </p:spPr>
      </p:pic>
      <p:sp>
        <p:nvSpPr>
          <p:cNvPr id="5154" name="Google Shape;5154;p718"/>
          <p:cNvSpPr/>
          <p:nvPr/>
        </p:nvSpPr>
        <p:spPr>
          <a:xfrm>
            <a:off x="2442332" y="1687194"/>
            <a:ext cx="1616400" cy="115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